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EAFB-71A9-4270-A28D-C29D596F5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5E5F4-9233-4C4C-B467-18F8E7F71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20481-713B-46AE-9788-CEA242842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31E5-E7A0-4A1B-80B4-6CA54AED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174A2-569F-4C08-A6F0-7E27E06A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08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DE20E-C98D-4CC1-B363-5F2E9E4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5139A1-C78E-44F3-922A-8D445E02C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3EDA6-D342-488B-9E13-DBC75A01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3EE5E-821D-4B4A-822E-278F28FBE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2BE4C-0127-4760-A40B-EC3568762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212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9B47EC-69C5-4D6B-9E9E-F61B8F7640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92780-BB14-48D9-A85D-0C63ACDA0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6FF78-3D8E-4F03-A297-47C02A463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66DCC-4CEA-4DD7-8519-5B5C85F8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CCD1E-5973-416E-82F8-AF3BC8D14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636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BE75-5316-49F9-8F42-064392546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8EE8F-E6B3-486C-92C0-1C9CC7557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7885C-6D74-4457-AC61-F1A3666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1F2B-9274-40A6-8C35-A547C07BF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5EA9E-2D72-436C-B94D-49D16F9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149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D353-253D-4ABA-8AEA-7623B726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C5A2D-F611-496D-94DF-2749AE47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5C02D-F43B-45F5-B835-1F60EA6DD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F74DA-63F3-4426-9E2E-970C69F8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F647B-EC89-43DD-A57E-539478F6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91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CFFD-DB3E-41D5-BFF6-ED85910D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942B1-088F-498F-9996-CB5905B254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C61A3-D7F2-411B-BDBF-0E521CBD7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11B40-0C4D-4AAF-B82F-96BE288D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19969-12A4-4C17-95BD-D828D37A3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9C27C-11CA-47F4-B720-1CD6D2CE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3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AFF5-B334-4DA0-90EF-A9DF7638F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05485-E016-43D7-9068-3AC21E0A0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0BED8-BC87-4271-A6F0-7EF470FB5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F9D2F-2463-429F-9788-904F32007D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8CF31A-3166-47DB-B1CA-9107F7962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456F1-6E85-42C0-816F-CDFBA1F28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B0CA3-C835-4992-A981-D1C74321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6B2499-1AAE-4F90-89C1-71731B1E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08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0ECF-6436-428A-843C-CC6837C9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6FFB8E-5FA2-41D1-9987-28CBE34D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A8A64C-586E-4636-A9AB-EDA7888F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2D8338-4AEC-4B31-9103-04EF3C34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48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DF48EC-81C7-48E7-A500-BD8498D1C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092E8-609C-4EAC-A4A2-1ADCEA6D2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91274-84C0-48E3-B17E-C62CD890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34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6ED3D-0180-4900-8C05-95C864FCC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904B-935B-4F58-B465-35D670314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8F9FB-36CF-44A5-A5C4-F586CAE7F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4C7B4-13B5-4CE3-B9C2-0C42421B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BA194-CC2F-4C28-8E90-09296C27A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CDE692-723B-4DFB-AB29-3587E9E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46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88C95-C70D-419D-84DC-86C6D78DF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4B8729-6982-4A93-963F-527D35D5AB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175930-507C-4234-89D0-8A26DD48E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70FE5-2085-4385-9A0B-B922CF360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AB678-98C9-4288-B94C-68E309FC7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C8696-DAE3-46EA-9CC5-B1C59379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15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54943-C489-4966-9205-2C40B28B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39BEB-CCA6-4843-B6ED-D02A9556A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C5789-0362-4A42-A15E-B0A0FD6BA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0553-2E0D-43DB-83AD-44B2632531F4}" type="datetimeFigureOut">
              <a:rPr lang="en-CA" smtClean="0"/>
              <a:t>2022-07-27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082C6-1297-4E16-99CC-9764EC5D5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2AB80-9187-4A4F-A886-6083C4644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6A501-22D9-44CF-BC26-D5DE3BB384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70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bloodwisely.c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bloodwisely.ca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465E-F1BC-4437-A8A4-48A4A3ED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ACCBE283-72C5-490C-B073-0772B24D3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377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E47F3B-8A10-4D4B-A226-3AE39D874986}"/>
              </a:ext>
            </a:extLst>
          </p:cNvPr>
          <p:cNvSpPr txBox="1"/>
          <p:nvPr/>
        </p:nvSpPr>
        <p:spPr>
          <a:xfrm>
            <a:off x="5374640" y="1410376"/>
            <a:ext cx="65227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3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Make every drop count. </a:t>
            </a:r>
            <a:endParaRPr lang="en-CA" sz="43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C5A26-410D-48E4-99C2-AA428E3CF670}"/>
              </a:ext>
            </a:extLst>
          </p:cNvPr>
          <p:cNvSpPr txBox="1"/>
          <p:nvPr/>
        </p:nvSpPr>
        <p:spPr>
          <a:xfrm>
            <a:off x="5405120" y="2253656"/>
            <a:ext cx="6451600" cy="83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2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Single unit red cell transfusions should be the standard for non-bleeding, hospitalized patients.</a:t>
            </a:r>
            <a:endParaRPr lang="en-CA" sz="22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129A9E-2E0F-41E3-B0CE-D4B109EF1300}"/>
              </a:ext>
            </a:extLst>
          </p:cNvPr>
          <p:cNvSpPr txBox="1"/>
          <p:nvPr/>
        </p:nvSpPr>
        <p:spPr>
          <a:xfrm>
            <a:off x="8295640" y="5099972"/>
            <a:ext cx="3815080" cy="1020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dirty="0">
                <a:latin typeface="Segoe UI" panose="020B0502040204020203" pitchFamily="34" charset="0"/>
                <a:cs typeface="Segoe UI" panose="020B0502040204020203" pitchFamily="34" charset="0"/>
              </a:rPr>
              <a:t>Learn more about reducing inappropriate RBC transfusions at</a:t>
            </a:r>
            <a:r>
              <a:rPr lang="en-CA" sz="1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CA" sz="1800" b="1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www.UsingBloodWisely.ca</a:t>
            </a:r>
            <a:r>
              <a:rPr lang="en-CA" sz="18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.</a:t>
            </a:r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201A3DA8-0BCF-868D-AB7B-B2043498FD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64" y="5646505"/>
            <a:ext cx="2850059" cy="11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2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BF0C165-6286-4C84-B0A9-6266BD28E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87DCFC-F3E8-451E-8777-FF54495F4F0D}"/>
              </a:ext>
            </a:extLst>
          </p:cNvPr>
          <p:cNvSpPr txBox="1"/>
          <p:nvPr/>
        </p:nvSpPr>
        <p:spPr>
          <a:xfrm>
            <a:off x="7691118" y="1712650"/>
            <a:ext cx="448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Why give two</a:t>
            </a:r>
          </a:p>
          <a:p>
            <a:r>
              <a:rPr lang="en-CA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when one will do?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7FF75-54B1-4C68-A07C-FBBECF74F466}"/>
              </a:ext>
            </a:extLst>
          </p:cNvPr>
          <p:cNvSpPr txBox="1"/>
          <p:nvPr/>
        </p:nvSpPr>
        <p:spPr>
          <a:xfrm>
            <a:off x="7747000" y="3195320"/>
            <a:ext cx="3982720" cy="183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0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Talk with your team about appropriate transfusion practices and make a positive impact on conserving Canada’s national blood supply. </a:t>
            </a:r>
            <a:endParaRPr lang="en-CA" sz="20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3730F0-0BA9-4F00-832C-1D425A528461}"/>
              </a:ext>
            </a:extLst>
          </p:cNvPr>
          <p:cNvSpPr txBox="1"/>
          <p:nvPr/>
        </p:nvSpPr>
        <p:spPr>
          <a:xfrm>
            <a:off x="7747000" y="5449982"/>
            <a:ext cx="3911600" cy="600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500" dirty="0">
                <a:latin typeface="Segoe UI" panose="020B0502040204020203" pitchFamily="34" charset="0"/>
                <a:cs typeface="Segoe UI" panose="020B0502040204020203" pitchFamily="34" charset="0"/>
              </a:rPr>
              <a:t>Need help getting the conversation started? Visit: </a:t>
            </a:r>
            <a:r>
              <a:rPr lang="en-CA" sz="1500" b="1" dirty="0">
                <a:latin typeface="Segoe UI" panose="020B0502040204020203" pitchFamily="34" charset="0"/>
                <a:cs typeface="Segoe UI" panose="020B0502040204020203" pitchFamily="34" charset="0"/>
              </a:rPr>
              <a:t>www.UsingBloodWisely.ca</a:t>
            </a:r>
            <a:r>
              <a:rPr lang="en-CA" sz="15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CA" sz="15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76D700A-3DE5-33E4-40CF-0095F9DE3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43" y="141838"/>
            <a:ext cx="2850059" cy="11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4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12961-8493-4BA4-A600-2AB5381A2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BB72260-8C2D-4C14-B40C-AF4E44B158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7"/>
          <a:stretch/>
        </p:blipFill>
        <p:spPr>
          <a:xfrm>
            <a:off x="0" y="-556896"/>
            <a:ext cx="12192001" cy="740981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03BE545-FE36-4330-AA49-D09712059B03}"/>
              </a:ext>
            </a:extLst>
          </p:cNvPr>
          <p:cNvSpPr txBox="1"/>
          <p:nvPr/>
        </p:nvSpPr>
        <p:spPr>
          <a:xfrm>
            <a:off x="685800" y="669668"/>
            <a:ext cx="448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Sometimes, less is more. </a:t>
            </a:r>
            <a:endParaRPr lang="en-CA" sz="4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B061CC-CC45-4EE0-B713-26CBF11DC769}"/>
              </a:ext>
            </a:extLst>
          </p:cNvPr>
          <p:cNvSpPr txBox="1"/>
          <p:nvPr/>
        </p:nvSpPr>
        <p:spPr>
          <a:xfrm>
            <a:off x="726440" y="2304703"/>
            <a:ext cx="5471160" cy="1433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2600" dirty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Ensure safer and simpler options have been considered for blood management. </a:t>
            </a:r>
            <a:endParaRPr lang="en-CA" sz="2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D01319-0F67-4CF5-B8AF-FAAFE70199FC}"/>
              </a:ext>
            </a:extLst>
          </p:cNvPr>
          <p:cNvSpPr txBox="1"/>
          <p:nvPr/>
        </p:nvSpPr>
        <p:spPr>
          <a:xfrm>
            <a:off x="726440" y="4073620"/>
            <a:ext cx="2900680" cy="1345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some alternatives to blood? Find out at: </a:t>
            </a:r>
            <a:r>
              <a:rPr lang="en-CA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www.UsingBloodWisely.ca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	</a:t>
            </a:r>
            <a:endParaRPr lang="en-CA" sz="15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7A948387-9B97-F15A-B124-A6615582F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638602"/>
            <a:ext cx="2747980" cy="109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19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Choosing Wisely</dc:creator>
  <cp:lastModifiedBy>Choosing Wisely</cp:lastModifiedBy>
  <cp:revision>5</cp:revision>
  <dcterms:created xsi:type="dcterms:W3CDTF">2020-10-01T20:42:13Z</dcterms:created>
  <dcterms:modified xsi:type="dcterms:W3CDTF">2022-07-27T20:22:56Z</dcterms:modified>
</cp:coreProperties>
</file>